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 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4096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s03.infourok.ru/uploads/ex/00f0/0003aa6f-ba557067/2/640/img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892479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s03.infourok.ru/uploads/ex/00f0/0003aa6f-ba557067/2/640/img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712967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s03.infourok.ru/uploads/ex/00f0/0003aa6f-ba557067/2/640/img1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4975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s03.infourok.ru/uploads/ex/00f0/0003aa6f-ba557067/2/640/img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s03.infourok.ru/uploads/ex/00f0/0003aa6f-ba557067/2/640/img1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71296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s03.infourok.ru/uploads/ex/00f0/0003aa6f-ba557067/2/640/img1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7645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s03.infourok.ru/uploads/ex/00f0/0003aa6f-ba557067/2/640/img1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8497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s03.infourok.ru/uploads/ex/00f0/0003aa6f-ba557067/2/640/img1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892479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s03.infourok.ru/uploads/ex/00f0/0003aa6f-ba557067/2/640/img1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568951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s03.infourok.ru/uploads/ex/00f0/0003aa6f-ba557067/2/640/img1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71296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s03.infourok.ru/uploads/ex/00f0/0003aa6f-ba557067/2/640/img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568951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s03.infourok.ru/uploads/ex/00f0/0003aa6f-ba557067/2/640/img1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964487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s03.infourok.ru/uploads/ex/00f0/0003aa6f-ba557067/2/640/img2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40959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s03.infourok.ru/uploads/ex/00f0/0003aa6f-ba557067/2/640/img2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8497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s03.infourok.ru/uploads/ex/00f0/0003aa6f-ba557067/2/640/img2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59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s03.infourok.ru/uploads/ex/00f0/0003aa6f-ba557067/2/640/img2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712967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s03.infourok.ru/uploads/ex/00f0/0003aa6f-ba557067/2/640/img2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64096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s03.infourok.ru/uploads/ex/00f0/0003aa6f-ba557067/2/640/img2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892479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s03.infourok.ru/uploads/ex/00f0/0003aa6f-ba557067/2/640/img2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640959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s03.infourok.ru/uploads/ex/00f0/0003aa6f-ba557067/2/640/img2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40959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s03.infourok.ru/uploads/ex/00f0/0003aa6f-ba557067/2/640/img2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s03.infourok.ru/uploads/ex/00f0/0003aa6f-ba557067/2/640/img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712968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s03.infourok.ru/uploads/ex/00f0/0003aa6f-ba557067/2/640/img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96448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s03.infourok.ru/uploads/ex/00f0/0003aa6f-ba557067/2/640/img3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6895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s03.infourok.ru/uploads/ex/00f0/0003aa6f-ba557067/2/640/img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1296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s03.infourok.ru/uploads/ex/00f0/0003aa6f-ba557067/2/640/img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964488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s03.infourok.ru/uploads/ex/00f0/0003aa6f-ba557067/2/640/img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60648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s03.infourok.ru/uploads/ex/00f0/0003aa6f-ba557067/2/640/img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4975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s03.infourok.ru/uploads/ex/00f0/0003aa6f-ba557067/2/640/img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59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s03.infourok.ru/uploads/ex/00f0/0003aa6f-ba557067/2/640/img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3999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Экран (4:3)</PresentationFormat>
  <Paragraphs>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Борисыч</cp:lastModifiedBy>
  <cp:revision>3</cp:revision>
  <dcterms:created xsi:type="dcterms:W3CDTF">2020-05-24T09:53:26Z</dcterms:created>
  <dcterms:modified xsi:type="dcterms:W3CDTF">2020-05-24T10:16:58Z</dcterms:modified>
</cp:coreProperties>
</file>